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4"/>
  </p:sldMasterIdLst>
  <p:notesMasterIdLst>
    <p:notesMasterId r:id="rId13"/>
  </p:notesMasterIdLst>
  <p:sldIdLst>
    <p:sldId id="256" r:id="rId5"/>
    <p:sldId id="267" r:id="rId6"/>
    <p:sldId id="259" r:id="rId7"/>
    <p:sldId id="268" r:id="rId8"/>
    <p:sldId id="260" r:id="rId9"/>
    <p:sldId id="269" r:id="rId10"/>
    <p:sldId id="258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D0D706-7C3F-4B55-89A5-A69366662B3C}" v="25" dt="2020-02-27T18:06:15.733"/>
    <p1510:client id="{CBFFD69F-C642-428B-AD90-05126891F869}" v="318" dt="2020-02-27T08:10:03.6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6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07528-DEEA-4088-98FB-2DAB0429071C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420474-D571-4168-A6C9-6DEC0B7FA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7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420474-D571-4168-A6C9-6DEC0B7FA3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929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929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85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40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805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2702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06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28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296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77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4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17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067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6C737-FF55-4064-94B7-0B21D2EB6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686015"/>
          </a:xfrm>
        </p:spPr>
        <p:txBody>
          <a:bodyPr>
            <a:normAutofit/>
          </a:bodyPr>
          <a:lstStyle/>
          <a:p>
            <a:r>
              <a:rPr lang="en-US" dirty="0"/>
              <a:t>Trajectory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WEEK 2 UPDATE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Lucas Thoms</a:t>
            </a:r>
          </a:p>
        </p:txBody>
      </p:sp>
      <p:pic>
        <p:nvPicPr>
          <p:cNvPr id="5" name="Picture 5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10FC8EC9-F64E-403F-A915-9B9114412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825326"/>
            <a:ext cx="5462001" cy="46836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5B1DD8-6224-4137-8621-32982B00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8218D9F-38B6-4AE0-9051-5434D19A5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3DCA99-84AF-487A-BF72-91C5FA6B0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22958B-F82A-44EB-925F-C3BEB4EB7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Inspiration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DFA6DC-40E3-4597-A81A-C55E27E30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5" r="11543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DE8BC2B6-AC36-4A33-9CA2-638C73C25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73" y="5295535"/>
            <a:ext cx="1555528" cy="13338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42188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DAD822-50CB-4755-803F-2FDC53DDE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60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6D919A-FC3E-4B4E-BAF0-ED6CFB8DC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A3699D-638C-48AB-95DE-7A19DFF21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Progress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F66ACBD-1C82-4782-AA7C-05504DD7D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F0D96021-76B0-4AE9-B05F-43F8E2D18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9489" y="5314591"/>
            <a:ext cx="1555528" cy="13338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29954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8D0DE514-8876-4D18-A995-61A5C1F81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4904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9DA791C-FFCF-422E-8775-BDA6C0E5E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4B8BB6-0F37-45A3-9F9F-1A8DBB30A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Progress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5B184B-7392-4176-AAAB-C3463D2EE4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-70"/>
          <a:stretch/>
        </p:blipFill>
        <p:spPr>
          <a:xfrm>
            <a:off x="902608" y="-2476"/>
            <a:ext cx="10485620" cy="4905457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DCF8855-3530-4F46-A4CB-3B6686EEE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Picture 15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AEDCF589-A0E6-47A7-906A-16AB20799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8979" y="5323491"/>
            <a:ext cx="1555528" cy="13338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03895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Rectangle 1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2" name="Straight Connector 1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14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0B7447-E44F-415C-8D37-BD410F95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Progress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24DC15-25A3-4DA7-A196-03E2BC0D32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" b="-210"/>
          <a:stretch/>
        </p:blipFill>
        <p:spPr>
          <a:xfrm>
            <a:off x="5037156" y="10"/>
            <a:ext cx="6912596" cy="6857990"/>
          </a:xfrm>
          <a:prstGeom prst="rect">
            <a:avLst/>
          </a:prstGeom>
        </p:spPr>
      </p:pic>
      <p:sp>
        <p:nvSpPr>
          <p:cNvPr id="44" name="Rectangle 16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Picture 8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5A261E61-EDA4-464D-AF31-01AA63FF25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73" y="5295535"/>
            <a:ext cx="1555528" cy="13338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48854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FBFF947-0568-41C8-9D1F-B98750138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B146F29-E510-4DB4-B56B-1A8766645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81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3FDA1FA-3541-46E6-83FF-BDDA692BB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339824" y="0"/>
            <a:ext cx="68583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C30988-8C34-4564-83BA-7D22C55FD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344" y="758952"/>
            <a:ext cx="5542398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Progress</a:t>
            </a:r>
          </a:p>
        </p:txBody>
      </p:sp>
      <p:pic>
        <p:nvPicPr>
          <p:cNvPr id="4" name="Content Placeholder 3" descr="A close up of a street&#10;&#10;Description automatically generated">
            <a:extLst>
              <a:ext uri="{FF2B5EF4-FFF2-40B4-BE49-F238E27FC236}">
                <a16:creationId xmlns:a16="http://schemas.microsoft.com/office/drawing/2014/main" id="{D7907893-C283-4459-BE13-E681CC954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679" y="774497"/>
            <a:ext cx="4966857" cy="25734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30CB8F-FE88-4E55-BB55-0E6450998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480" y="4181951"/>
            <a:ext cx="4966857" cy="1200519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E6A7830-4B1A-416E-8782-4D0DC1F29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61343" y="4343400"/>
            <a:ext cx="5202616" cy="0"/>
          </a:xfrm>
          <a:prstGeom prst="line">
            <a:avLst/>
          </a:prstGeom>
          <a:ln w="6350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36828B23-8651-4A7D-BE97-ECF2E0E4A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1992" y="5295535"/>
            <a:ext cx="1555528" cy="13338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16466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BD572-2F96-449A-AC30-28F6E93B7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Gameplay</a:t>
            </a:r>
          </a:p>
        </p:txBody>
      </p:sp>
      <p:pic>
        <p:nvPicPr>
          <p:cNvPr id="6" name="Picture 5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4484D214-F8B5-4822-B3F9-EEC98938B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8757" y="286603"/>
            <a:ext cx="1555528" cy="13338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557995BA-084C-4F75-9356-55E7531405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08325" y="1846263"/>
            <a:ext cx="6034088" cy="4022725"/>
          </a:xfrm>
        </p:spPr>
      </p:pic>
    </p:spTree>
    <p:extLst>
      <p:ext uri="{BB962C8B-B14F-4D97-AF65-F5344CB8AC3E}">
        <p14:creationId xmlns:p14="http://schemas.microsoft.com/office/powerpoint/2010/main" val="3192153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54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686015"/>
          </a:xfrm>
        </p:spPr>
        <p:txBody>
          <a:bodyPr>
            <a:normAutofit/>
          </a:bodyPr>
          <a:lstStyle/>
          <a:p>
            <a:r>
              <a:rPr lang="en-US" dirty="0"/>
              <a:t>Trajectory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WEEK 2 UPDATE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Lucas Thoms</a:t>
            </a:r>
          </a:p>
        </p:txBody>
      </p:sp>
      <p:pic>
        <p:nvPicPr>
          <p:cNvPr id="5" name="Picture 5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10FC8EC9-F64E-403F-A915-9B9114412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825326"/>
            <a:ext cx="5462001" cy="46836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3913224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C0A793A885404CBF971A126D0FCB72" ma:contentTypeVersion="4" ma:contentTypeDescription="Create a new document." ma:contentTypeScope="" ma:versionID="9377eab655176c83655d12b2297715e7">
  <xsd:schema xmlns:xsd="http://www.w3.org/2001/XMLSchema" xmlns:xs="http://www.w3.org/2001/XMLSchema" xmlns:p="http://schemas.microsoft.com/office/2006/metadata/properties" xmlns:ns3="c5e08769-2558-49fb-a906-b35cae75567d" targetNamespace="http://schemas.microsoft.com/office/2006/metadata/properties" ma:root="true" ma:fieldsID="62591366549c7a0e026de2709bf0d67a" ns3:_="">
    <xsd:import namespace="c5e08769-2558-49fb-a906-b35cae75567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e08769-2558-49fb-a906-b35cae7556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8891F5-B209-48B1-86AC-2B09E8740D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1399E59-F8C5-437C-A4BB-E33EC7FE4F07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c5e08769-2558-49fb-a906-b35cae75567d"/>
  </ds:schemaRefs>
</ds:datastoreItem>
</file>

<file path=customXml/itemProps3.xml><?xml version="1.0" encoding="utf-8"?>
<ds:datastoreItem xmlns:ds="http://schemas.openxmlformats.org/officeDocument/2006/customXml" ds:itemID="{F62DB5E6-4D56-47CF-B3B1-E28C8826F4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e08769-2558-49fb-a906-b35cae7556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55</TotalTime>
  <Words>19</Words>
  <Application>Microsoft Office PowerPoint</Application>
  <PresentationFormat>Widescreen</PresentationFormat>
  <Paragraphs>13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Retrospect</vt:lpstr>
      <vt:lpstr>Trajectory</vt:lpstr>
      <vt:lpstr>Inspiration</vt:lpstr>
      <vt:lpstr>Progress</vt:lpstr>
      <vt:lpstr>Progress</vt:lpstr>
      <vt:lpstr>Progress</vt:lpstr>
      <vt:lpstr>Progress</vt:lpstr>
      <vt:lpstr>Gameplay</vt:lpstr>
      <vt:lpstr>Trajectory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Lucas Thoms</cp:lastModifiedBy>
  <cp:revision>4</cp:revision>
  <dcterms:created xsi:type="dcterms:W3CDTF">2020-02-13T02:05:37Z</dcterms:created>
  <dcterms:modified xsi:type="dcterms:W3CDTF">2020-03-28T06:34:07Z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0x010100C8C0A793A885404CBF971A126D0FCB72</vt:lpwstr>
  </property>
</Properties>
</file>